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66" r:id="rId6"/>
    <p:sldId id="261" r:id="rId7"/>
    <p:sldId id="274" r:id="rId8"/>
    <p:sldId id="262" r:id="rId9"/>
    <p:sldId id="263" r:id="rId10"/>
    <p:sldId id="264" r:id="rId11"/>
    <p:sldId id="265" r:id="rId12"/>
    <p:sldId id="267" r:id="rId13"/>
    <p:sldId id="268" r:id="rId14"/>
    <p:sldId id="271" r:id="rId15"/>
    <p:sldId id="269" r:id="rId16"/>
    <p:sldId id="27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Tour" initials="AT" lastIdx="1" clrIdx="0">
    <p:extLst>
      <p:ext uri="{19B8F6BF-5375-455C-9EA6-DF929625EA0E}">
        <p15:presenceInfo xmlns:p15="http://schemas.microsoft.com/office/powerpoint/2012/main" userId="Alex Tou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0" autoAdjust="0"/>
  </p:normalViewPr>
  <p:slideViewPr>
    <p:cSldViewPr snapToGrid="0">
      <p:cViewPr varScale="1">
        <p:scale>
          <a:sx n="105" d="100"/>
          <a:sy n="105" d="100"/>
        </p:scale>
        <p:origin x="750" y="96"/>
      </p:cViewPr>
      <p:guideLst/>
    </p:cSldViewPr>
  </p:slideViewPr>
  <p:outlineViewPr>
    <p:cViewPr>
      <p:scale>
        <a:sx n="33" d="100"/>
        <a:sy n="33" d="100"/>
      </p:scale>
      <p:origin x="0" y="-5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FB5B2-1685-4F74-8BD3-25D6C4A904F9}" type="datetimeFigureOut">
              <a:rPr lang="fr-FR" smtClean="0"/>
              <a:t>17/01/2019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584FF-379C-41EB-9CB3-E26AE60990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886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584FF-379C-41EB-9CB3-E26AE609903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824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269F3-9453-4AD0-8458-38929E30D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Slideshow</a:t>
            </a:r>
            <a:r>
              <a:rPr lang="fr-FR" dirty="0"/>
              <a:t> projet 3 da python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2BDDA4-09D6-4AB6-9131-510F851DB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2D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python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pygame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744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641F0B-0390-4812-9377-61E6CABE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GOAL: ITEMS MUST BE ONLY ON PATH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6CC66-607D-43BA-881C-D6CA63489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2019550"/>
            <a:ext cx="4151352" cy="626328"/>
          </a:xfrm>
        </p:spPr>
        <p:txBody>
          <a:bodyPr>
            <a:normAutofit/>
          </a:bodyPr>
          <a:lstStyle/>
          <a:p>
            <a:r>
              <a:rPr lang="fr-FR" sz="1400" dirty="0" err="1"/>
              <a:t>imported</a:t>
            </a:r>
            <a:r>
              <a:rPr lang="fr-FR" sz="1400" dirty="0"/>
              <a:t> </a:t>
            </a:r>
            <a:r>
              <a:rPr lang="fr-FR" sz="1400" dirty="0" err="1"/>
              <a:t>Random</a:t>
            </a:r>
            <a:r>
              <a:rPr lang="fr-FR" sz="1400" dirty="0"/>
              <a:t> </a:t>
            </a:r>
            <a:r>
              <a:rPr lang="fr-FR" sz="1400" dirty="0" err="1"/>
              <a:t>library</a:t>
            </a:r>
            <a:r>
              <a:rPr lang="fr-FR" sz="1400" dirty="0"/>
              <a:t> and </a:t>
            </a:r>
            <a:r>
              <a:rPr lang="fr-FR" sz="1400" dirty="0" err="1"/>
              <a:t>function</a:t>
            </a:r>
            <a:r>
              <a:rPr lang="fr-FR" sz="1400" dirty="0"/>
              <a:t> </a:t>
            </a:r>
            <a:r>
              <a:rPr lang="fr-FR" sz="1400" dirty="0" err="1"/>
              <a:t>shuffle</a:t>
            </a:r>
            <a:r>
              <a:rPr lang="fr-FR" sz="1400" dirty="0"/>
              <a:t> </a:t>
            </a:r>
            <a:r>
              <a:rPr lang="fr-FR" sz="1400" dirty="0" err="1"/>
              <a:t>created</a:t>
            </a:r>
            <a:endParaRPr lang="fr-FR" sz="1400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44DE188-DE73-4944-899A-FC61174733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49667" y="2645877"/>
            <a:ext cx="3793416" cy="2823061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4B0791-466B-4A7F-8C0A-2089A990B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362" y="2023004"/>
            <a:ext cx="4229971" cy="622874"/>
          </a:xfrm>
        </p:spPr>
        <p:txBody>
          <a:bodyPr>
            <a:normAutofit/>
          </a:bodyPr>
          <a:lstStyle/>
          <a:p>
            <a:r>
              <a:rPr lang="fr-FR" sz="1400" dirty="0"/>
              <a:t>the </a:t>
            </a:r>
            <a:r>
              <a:rPr lang="fr-FR" sz="1400" dirty="0" err="1"/>
              <a:t>function</a:t>
            </a:r>
            <a:r>
              <a:rPr lang="fr-FR" sz="1400" dirty="0"/>
              <a:t> </a:t>
            </a:r>
            <a:r>
              <a:rPr lang="fr-FR" sz="1400" dirty="0" err="1"/>
              <a:t>works</a:t>
            </a:r>
            <a:r>
              <a:rPr lang="fr-FR" sz="1400" dirty="0"/>
              <a:t>: items </a:t>
            </a:r>
            <a:r>
              <a:rPr lang="fr-FR" sz="1400" dirty="0" err="1"/>
              <a:t>never</a:t>
            </a:r>
            <a:r>
              <a:rPr lang="fr-FR" sz="1400" dirty="0"/>
              <a:t> display over the maze and </a:t>
            </a:r>
            <a:r>
              <a:rPr lang="fr-FR" sz="1400" dirty="0" err="1"/>
              <a:t>never</a:t>
            </a:r>
            <a:r>
              <a:rPr lang="fr-FR" sz="1400" dirty="0"/>
              <a:t> </a:t>
            </a:r>
            <a:r>
              <a:rPr lang="fr-FR" sz="1400" dirty="0" err="1"/>
              <a:t>superimpose</a:t>
            </a:r>
            <a:endParaRPr lang="fr-FR" sz="1400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99BDA849-95FA-48B0-B999-851719CDAC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5554" y="2645878"/>
            <a:ext cx="3793415" cy="2813536"/>
          </a:xfrm>
        </p:spPr>
      </p:pic>
    </p:spTree>
    <p:extLst>
      <p:ext uri="{BB962C8B-B14F-4D97-AF65-F5344CB8AC3E}">
        <p14:creationId xmlns:p14="http://schemas.microsoft.com/office/powerpoint/2010/main" val="232663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87B242-EAF1-4B6C-AE8C-30424CEF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Macgyver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moves on </a:t>
            </a:r>
            <a:r>
              <a:rPr lang="fr-FR" dirty="0" err="1"/>
              <a:t>path</a:t>
            </a:r>
            <a:r>
              <a:rPr lang="fr-FR" dirty="0"/>
              <a:t> and can </a:t>
            </a:r>
            <a:r>
              <a:rPr lang="fr-FR" dirty="0" err="1"/>
              <a:t>take</a:t>
            </a:r>
            <a:r>
              <a:rPr lang="fr-FR" dirty="0"/>
              <a:t> item off maze and </a:t>
            </a:r>
            <a:r>
              <a:rPr lang="fr-FR" dirty="0" err="1"/>
              <a:t>increment</a:t>
            </a:r>
            <a:r>
              <a:rPr lang="fr-FR" dirty="0"/>
              <a:t> </a:t>
            </a:r>
            <a:r>
              <a:rPr lang="fr-FR" dirty="0" err="1"/>
              <a:t>counter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9007F9C-59BE-42CD-A207-D88C1CDDA8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9943" y="2011363"/>
            <a:ext cx="3280739" cy="3448050"/>
          </a:xfrm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D029D2ED-4AC6-4F6B-B6FB-5361AD3AF6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05733" y="2017713"/>
            <a:ext cx="3260558" cy="3441700"/>
          </a:xfrm>
        </p:spPr>
      </p:pic>
    </p:spTree>
    <p:extLst>
      <p:ext uri="{BB962C8B-B14F-4D97-AF65-F5344CB8AC3E}">
        <p14:creationId xmlns:p14="http://schemas.microsoft.com/office/powerpoint/2010/main" val="15016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7BA42-7963-46BA-BB77-41540658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victory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27DDD0A-4F6D-49EE-975D-08426D37D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041" y="798513"/>
            <a:ext cx="4414343" cy="4659312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C7186D-7301-4E90-B38D-926EBA757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/>
              <a:t>Collect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all, go to the </a:t>
            </a:r>
            <a:r>
              <a:rPr lang="fr-FR" dirty="0" err="1"/>
              <a:t>guardian</a:t>
            </a:r>
            <a:r>
              <a:rPr lang="fr-FR" dirty="0"/>
              <a:t> position and </a:t>
            </a:r>
            <a:r>
              <a:rPr lang="fr-FR" dirty="0" err="1"/>
              <a:t>win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67268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45665-B3C7-498A-A9E8-EB602B3A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case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92B066C-8B13-4844-83B7-63D041ACC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0254" y="798513"/>
            <a:ext cx="4399917" cy="4659312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24DCCA-8DF4-4F10-B581-A28066465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items are </a:t>
            </a:r>
            <a:r>
              <a:rPr lang="fr-FR" dirty="0" err="1"/>
              <a:t>collected</a:t>
            </a:r>
            <a:r>
              <a:rPr lang="fr-FR" dirty="0"/>
              <a:t>,</a:t>
            </a:r>
          </a:p>
          <a:p>
            <a:r>
              <a:rPr lang="fr-FR" dirty="0"/>
              <a:t>You LOSE.</a:t>
            </a:r>
          </a:p>
          <a:p>
            <a:r>
              <a:rPr lang="fr-FR" dirty="0"/>
              <a:t>In </a:t>
            </a:r>
            <a:r>
              <a:rPr lang="fr-FR" dirty="0" err="1"/>
              <a:t>both</a:t>
            </a:r>
            <a:r>
              <a:rPr lang="fr-FR" dirty="0"/>
              <a:t> case,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either</a:t>
            </a:r>
            <a:r>
              <a:rPr lang="fr-FR" dirty="0"/>
              <a:t> restart and </a:t>
            </a:r>
            <a:r>
              <a:rPr lang="fr-FR" dirty="0" err="1"/>
              <a:t>be</a:t>
            </a:r>
            <a:r>
              <a:rPr lang="fr-FR" dirty="0"/>
              <a:t> back to the instructions screen or </a:t>
            </a:r>
            <a:r>
              <a:rPr lang="fr-FR" dirty="0" err="1"/>
              <a:t>leave</a:t>
            </a:r>
            <a:r>
              <a:rPr lang="fr-FR" dirty="0"/>
              <a:t> the </a:t>
            </a:r>
            <a:r>
              <a:rPr lang="fr-FR" dirty="0" err="1"/>
              <a:t>game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6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4639E57-7C0C-4C63-93C7-4BE25B63CD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9787" y="961705"/>
            <a:ext cx="7815531" cy="4809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34370-6BD4-4E1D-9CF8-F1E8AFA954A8}"/>
              </a:ext>
            </a:extLst>
          </p:cNvPr>
          <p:cNvSpPr txBox="1"/>
          <p:nvPr/>
        </p:nvSpPr>
        <p:spPr>
          <a:xfrm>
            <a:off x="1656271" y="258792"/>
            <a:ext cx="781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 GAME SESSION</a:t>
            </a:r>
          </a:p>
        </p:txBody>
      </p:sp>
    </p:spTree>
    <p:extLst>
      <p:ext uri="{BB962C8B-B14F-4D97-AF65-F5344CB8AC3E}">
        <p14:creationId xmlns:p14="http://schemas.microsoft.com/office/powerpoint/2010/main" val="15773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8C04-5A6C-4E85-9AF3-05336F2F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Python Code </a:t>
            </a:r>
            <a:r>
              <a:rPr lang="fr-FR" dirty="0" err="1"/>
              <a:t>according</a:t>
            </a:r>
            <a:r>
              <a:rPr lang="fr-FR" dirty="0"/>
              <a:t> to the style guide pep 8</a:t>
            </a:r>
          </a:p>
        </p:txBody>
      </p:sp>
      <p:pic>
        <p:nvPicPr>
          <p:cNvPr id="6" name="Picture Placeholder 5" descr="MINGW64:/c/Users/Alex Tour/Macgyver">
            <a:extLst>
              <a:ext uri="{FF2B5EF4-FFF2-40B4-BE49-F238E27FC236}">
                <a16:creationId xmlns:a16="http://schemas.microsoft.com/office/drawing/2014/main" id="{668624E3-166D-4FA6-AD33-FEC0D0966A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92" r="887"/>
          <a:stretch/>
        </p:blipFill>
        <p:spPr>
          <a:xfrm>
            <a:off x="7900744" y="957533"/>
            <a:ext cx="3253210" cy="419220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15259-DFEB-4240-8F8C-514802D82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Use of the software PYLINT to check source code </a:t>
            </a:r>
            <a:r>
              <a:rPr lang="fr-FR" dirty="0" err="1"/>
              <a:t>based</a:t>
            </a:r>
            <a:r>
              <a:rPr lang="fr-FR" dirty="0"/>
              <a:t> on PEP 8 recommandation. </a:t>
            </a:r>
            <a:r>
              <a:rPr lang="fr-FR" dirty="0" err="1"/>
              <a:t>Some</a:t>
            </a:r>
            <a:r>
              <a:rPr lang="fr-FR" dirty="0"/>
              <a:t> recommandations are </a:t>
            </a:r>
            <a:r>
              <a:rPr lang="fr-FR" dirty="0" err="1"/>
              <a:t>ignored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the code more </a:t>
            </a:r>
            <a:r>
              <a:rPr lang="fr-FR" dirty="0" err="1"/>
              <a:t>readable</a:t>
            </a:r>
            <a:r>
              <a:rPr lang="fr-FR" dirty="0"/>
              <a:t>.(.</a:t>
            </a:r>
            <a:r>
              <a:rPr lang="fr-FR" dirty="0" err="1"/>
              <a:t>pylintrc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676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AFCC-2CC3-4CC8-80A9-C2A0DE70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enhance</a:t>
            </a:r>
            <a:r>
              <a:rPr lang="fr-FR" dirty="0"/>
              <a:t> the </a:t>
            </a:r>
            <a:r>
              <a:rPr lang="fr-FR" dirty="0" err="1"/>
              <a:t>game</a:t>
            </a:r>
            <a:r>
              <a:rPr lang="fr-FR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B6AD-EC70-4998-A289-4E0FF0984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Improving</a:t>
            </a:r>
            <a:r>
              <a:rPr lang="fr-FR" dirty="0"/>
              <a:t> the </a:t>
            </a:r>
            <a:r>
              <a:rPr lang="fr-FR" dirty="0" err="1"/>
              <a:t>graphics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putting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icons</a:t>
            </a:r>
            <a:r>
              <a:rPr lang="fr-FR" dirty="0"/>
              <a:t> of items and </a:t>
            </a:r>
            <a:r>
              <a:rPr lang="fr-FR" dirty="0" err="1"/>
              <a:t>characters</a:t>
            </a:r>
            <a:r>
              <a:rPr lang="fr-FR" dirty="0"/>
              <a:t>.</a:t>
            </a:r>
          </a:p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ennemies</a:t>
            </a:r>
          </a:p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hitting</a:t>
            </a:r>
            <a:r>
              <a:rPr lang="fr-FR" dirty="0"/>
              <a:t> ennemies and </a:t>
            </a:r>
            <a:r>
              <a:rPr lang="fr-FR" dirty="0" err="1"/>
              <a:t>killing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2 </a:t>
            </a:r>
            <a:r>
              <a:rPr lang="fr-FR" dirty="0" err="1"/>
              <a:t>levels</a:t>
            </a:r>
            <a:r>
              <a:rPr lang="fr-FR" dirty="0"/>
              <a:t> of </a:t>
            </a:r>
            <a:r>
              <a:rPr lang="fr-FR" dirty="0" err="1"/>
              <a:t>difficulty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48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1026-6DAA-4D5C-ACB8-EF4A7FA2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Thanks</a:t>
            </a:r>
            <a:r>
              <a:rPr lang="fr-FR" dirty="0"/>
              <a:t> for </a:t>
            </a:r>
            <a:r>
              <a:rPr lang="fr-FR" dirty="0" err="1"/>
              <a:t>watching</a:t>
            </a:r>
            <a:r>
              <a:rPr lang="fr-FR" dirty="0"/>
              <a:t> 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737A-D540-4A95-8385-8D3D48C70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Any</a:t>
            </a:r>
            <a:r>
              <a:rPr lang="fr-FR" dirty="0"/>
              <a:t> question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69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CB037-4B4B-4054-AC44-975A4163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59588E-C988-4E78-BDD8-BEEBC7693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Macgyver</a:t>
            </a:r>
            <a:r>
              <a:rPr lang="fr-FR" dirty="0"/>
              <a:t> </a:t>
            </a:r>
            <a:r>
              <a:rPr lang="fr-FR" dirty="0" err="1"/>
              <a:t>stucks</a:t>
            </a:r>
            <a:r>
              <a:rPr lang="fr-FR" dirty="0"/>
              <a:t> in a maze. He has to escape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 Be </a:t>
            </a:r>
            <a:r>
              <a:rPr lang="fr-FR" dirty="0" err="1"/>
              <a:t>careful</a:t>
            </a:r>
            <a:r>
              <a:rPr lang="fr-FR" dirty="0"/>
              <a:t> </a:t>
            </a:r>
            <a:r>
              <a:rPr lang="fr-FR" dirty="0" err="1"/>
              <a:t>though</a:t>
            </a:r>
            <a:r>
              <a:rPr lang="fr-FR" dirty="0"/>
              <a:t>, a </a:t>
            </a:r>
            <a:r>
              <a:rPr lang="fr-FR" dirty="0" err="1"/>
              <a:t>guardian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for </a:t>
            </a:r>
            <a:r>
              <a:rPr lang="fr-FR" dirty="0" err="1"/>
              <a:t>you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 He has to </a:t>
            </a:r>
            <a:r>
              <a:rPr lang="fr-FR" dirty="0" err="1"/>
              <a:t>collect</a:t>
            </a:r>
            <a:r>
              <a:rPr lang="fr-FR" dirty="0"/>
              <a:t> </a:t>
            </a:r>
            <a:r>
              <a:rPr lang="fr-FR" dirty="0" err="1"/>
              <a:t>three</a:t>
            </a:r>
            <a:r>
              <a:rPr lang="fr-FR" dirty="0"/>
              <a:t> items and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guardian</a:t>
            </a:r>
            <a:r>
              <a:rPr lang="fr-FR" dirty="0"/>
              <a:t>.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3 items,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win</a:t>
            </a:r>
            <a:r>
              <a:rPr lang="fr-FR" dirty="0"/>
              <a:t>, </a:t>
            </a:r>
            <a:r>
              <a:rPr lang="fr-FR" dirty="0" err="1"/>
              <a:t>otherwise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lose. 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purpose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coding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anticipation of </a:t>
            </a:r>
            <a:r>
              <a:rPr lang="fr-FR" dirty="0" err="1"/>
              <a:t>its</a:t>
            </a:r>
            <a:r>
              <a:rPr lang="fr-FR" dirty="0"/>
              <a:t> architecture 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, </a:t>
            </a:r>
            <a:r>
              <a:rPr lang="fr-FR" dirty="0" err="1"/>
              <a:t>also</a:t>
            </a:r>
            <a:r>
              <a:rPr lang="fr-FR" dirty="0"/>
              <a:t> struggle and </a:t>
            </a:r>
            <a:r>
              <a:rPr lang="fr-FR" dirty="0" err="1"/>
              <a:t>research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20983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0EAB9E-32BF-4637-99F6-FD1DBDF1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Courses </a:t>
            </a:r>
            <a:r>
              <a:rPr lang="fr-FR" dirty="0" err="1"/>
              <a:t>taken</a:t>
            </a:r>
            <a:r>
              <a:rPr lang="fr-FR" dirty="0"/>
              <a:t> (+ </a:t>
            </a:r>
            <a:r>
              <a:rPr lang="fr-FR" dirty="0" err="1"/>
              <a:t>videos</a:t>
            </a:r>
            <a:r>
              <a:rPr lang="fr-FR" dirty="0"/>
              <a:t> on </a:t>
            </a:r>
            <a:r>
              <a:rPr lang="fr-FR" dirty="0" err="1"/>
              <a:t>youtube</a:t>
            </a:r>
            <a:r>
              <a:rPr lang="fr-FR" dirty="0"/>
              <a:t> and google </a:t>
            </a:r>
            <a:r>
              <a:rPr lang="fr-FR" dirty="0" err="1"/>
              <a:t>searchs</a:t>
            </a:r>
            <a:r>
              <a:rPr lang="fr-FR" dirty="0"/>
              <a:t>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D1A8B80-86C1-4971-9B0C-5D4AB9E8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841" y="2016125"/>
            <a:ext cx="6758643" cy="3449638"/>
          </a:xfrm>
        </p:spPr>
      </p:pic>
    </p:spTree>
    <p:extLst>
      <p:ext uri="{BB962C8B-B14F-4D97-AF65-F5344CB8AC3E}">
        <p14:creationId xmlns:p14="http://schemas.microsoft.com/office/powerpoint/2010/main" val="271691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C3B49-ADF6-4505-BC64-09FD5A0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070A41-DC77-4D0A-A5A0-D78420C07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new repository on </a:t>
            </a:r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Set Python 3.7, </a:t>
            </a:r>
            <a:r>
              <a:rPr lang="fr-FR" dirty="0" err="1"/>
              <a:t>Pygame</a:t>
            </a:r>
            <a:r>
              <a:rPr lang="fr-FR" dirty="0"/>
              <a:t> on </a:t>
            </a:r>
            <a:r>
              <a:rPr lang="fr-FR" dirty="0" err="1"/>
              <a:t>windows</a:t>
            </a:r>
            <a:r>
              <a:rPr lang="fr-FR" dirty="0"/>
              <a:t> 10</a:t>
            </a:r>
          </a:p>
          <a:p>
            <a:r>
              <a:rPr lang="fr-FR" dirty="0" err="1"/>
              <a:t>Execute</a:t>
            </a:r>
            <a:r>
              <a:rPr lang="fr-FR" dirty="0"/>
              <a:t> python on Sublime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git</a:t>
            </a:r>
          </a:p>
          <a:p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 err="1">
                <a:sym typeface="Wingdings" panose="05000000000000000000" pitchFamily="2" charset="2"/>
              </a:rPr>
              <a:t>Thanks</a:t>
            </a:r>
            <a:r>
              <a:rPr lang="fr-FR" dirty="0">
                <a:sym typeface="Wingdings" panose="05000000000000000000" pitchFamily="2" charset="2"/>
              </a:rPr>
              <a:t> to Google and </a:t>
            </a:r>
            <a:r>
              <a:rPr lang="fr-FR" dirty="0" err="1">
                <a:sym typeface="Wingdings" panose="05000000000000000000" pitchFamily="2" charset="2"/>
              </a:rPr>
              <a:t>Stackoverflow</a:t>
            </a:r>
            <a:endParaRPr lang="fr-FR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01924B5-FA46-4B3A-9799-22C6BDB57D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20" b="3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598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951B3C-2AAF-48B7-8558-9092DEE0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r>
              <a:rPr lang="fr-FR" dirty="0"/>
              <a:t> repository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F4AE87-17F0-483B-A190-ED04E8202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https://github.com/Goro-Majima/Macgyver</a:t>
            </a:r>
          </a:p>
        </p:txBody>
      </p:sp>
      <p:pic>
        <p:nvPicPr>
          <p:cNvPr id="11" name="Picture Placeholder 10" descr="gfhfhfg">
            <a:extLst>
              <a:ext uri="{FF2B5EF4-FFF2-40B4-BE49-F238E27FC236}">
                <a16:creationId xmlns:a16="http://schemas.microsoft.com/office/drawing/2014/main" id="{3B09019A-415D-4BA4-A3B0-6DA2583EC9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60" r="-130"/>
          <a:stretch/>
        </p:blipFill>
        <p:spPr>
          <a:xfrm>
            <a:off x="7927675" y="992038"/>
            <a:ext cx="3234905" cy="4157696"/>
          </a:xfrm>
        </p:spPr>
      </p:pic>
    </p:spTree>
    <p:extLst>
      <p:ext uri="{BB962C8B-B14F-4D97-AF65-F5344CB8AC3E}">
        <p14:creationId xmlns:p14="http://schemas.microsoft.com/office/powerpoint/2010/main" val="97825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296A3-B23B-4AA0-84F6-9799C5B7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/>
          <a:lstStyle/>
          <a:p>
            <a:r>
              <a:rPr lang="fr-FR" dirty="0"/>
              <a:t>Project Structure: </a:t>
            </a:r>
          </a:p>
        </p:txBody>
      </p:sp>
      <p:pic>
        <p:nvPicPr>
          <p:cNvPr id="6" name="Espace réservé du contenu 5" descr="C:\Users\Jiomod\Macgyver\escape.py - Sublime Text (UNREGISTERED)">
            <a:extLst>
              <a:ext uri="{FF2B5EF4-FFF2-40B4-BE49-F238E27FC236}">
                <a16:creationId xmlns:a16="http://schemas.microsoft.com/office/drawing/2014/main" id="{723C3DA5-B3CD-4254-A24D-30D118CA0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712269"/>
            <a:ext cx="6013450" cy="4741403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C9C9DB-6CF2-4116-B8E2-6B7EDCDDF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/>
          <a:p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for a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organization</a:t>
            </a:r>
            <a:r>
              <a:rPr lang="fr-FR" dirty="0"/>
              <a:t> of main, classes and constants.</a:t>
            </a:r>
          </a:p>
          <a:p>
            <a:r>
              <a:rPr lang="fr-FR" dirty="0"/>
              <a:t>Images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characters</a:t>
            </a:r>
            <a:r>
              <a:rPr lang="fr-FR" dirty="0"/>
              <a:t>, items and bricks are in a file « images ». </a:t>
            </a:r>
          </a:p>
          <a:p>
            <a:r>
              <a:rPr lang="fr-FR" dirty="0"/>
              <a:t>The maze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.txt file.</a:t>
            </a:r>
          </a:p>
        </p:txBody>
      </p:sp>
    </p:spTree>
    <p:extLst>
      <p:ext uri="{BB962C8B-B14F-4D97-AF65-F5344CB8AC3E}">
        <p14:creationId xmlns:p14="http://schemas.microsoft.com/office/powerpoint/2010/main" val="145958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6B02-F5E3-4BA8-9A47-3134983E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viewing</a:t>
            </a:r>
            <a:r>
              <a:rPr lang="fr-FR" dirty="0"/>
              <a:t> image</a:t>
            </a:r>
          </a:p>
        </p:txBody>
      </p:sp>
      <p:pic>
        <p:nvPicPr>
          <p:cNvPr id="6" name="Content Placeholder 5" descr="C:\Users\Alex Tour\Macgyver\escape.py - Sublime Text (UNREGISTERED)">
            <a:extLst>
              <a:ext uri="{FF2B5EF4-FFF2-40B4-BE49-F238E27FC236}">
                <a16:creationId xmlns:a16="http://schemas.microsoft.com/office/drawing/2014/main" id="{7AB7BE1A-8B01-496A-810C-1998A5E5D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758" y="798513"/>
            <a:ext cx="4010909" cy="46593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81362-B181-43CF-A3D0-85CCDEB18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/>
              <a:t>Pygame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(</a:t>
            </a:r>
            <a:r>
              <a:rPr lang="fr-FR" dirty="0" err="1"/>
              <a:t>load</a:t>
            </a:r>
            <a:r>
              <a:rPr lang="fr-FR" dirty="0"/>
              <a:t>, </a:t>
            </a:r>
            <a:r>
              <a:rPr lang="fr-FR" dirty="0" err="1"/>
              <a:t>blit</a:t>
            </a:r>
            <a:r>
              <a:rPr lang="fr-FR" dirty="0"/>
              <a:t>, display…) enable the </a:t>
            </a:r>
            <a:r>
              <a:rPr lang="fr-FR" dirty="0" err="1"/>
              <a:t>upload</a:t>
            </a:r>
            <a:r>
              <a:rPr lang="fr-FR" dirty="0"/>
              <a:t> and display of images and messages. </a:t>
            </a:r>
          </a:p>
        </p:txBody>
      </p:sp>
    </p:spTree>
    <p:extLst>
      <p:ext uri="{BB962C8B-B14F-4D97-AF65-F5344CB8AC3E}">
        <p14:creationId xmlns:p14="http://schemas.microsoft.com/office/powerpoint/2010/main" val="60481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705E9-7EBE-4A4D-B13B-8AC304FA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/>
          <a:lstStyle/>
          <a:p>
            <a:r>
              <a:rPr lang="fr-FR" dirty="0"/>
              <a:t>Maze structure</a:t>
            </a:r>
          </a:p>
        </p:txBody>
      </p:sp>
      <p:pic>
        <p:nvPicPr>
          <p:cNvPr id="6" name="Espace réservé du contenu 5" descr="maze - Bloc-notes">
            <a:extLst>
              <a:ext uri="{FF2B5EF4-FFF2-40B4-BE49-F238E27FC236}">
                <a16:creationId xmlns:a16="http://schemas.microsoft.com/office/drawing/2014/main" id="{34EC645F-2D8F-4FCE-BA26-0942FC928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1827" y="798513"/>
            <a:ext cx="4216772" cy="4659312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7826F6-2A8A-4C75-86C3-EAE7DB79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Draw</a:t>
            </a:r>
            <a:r>
              <a:rPr lang="fr-FR" dirty="0"/>
              <a:t> a maze by </a:t>
            </a:r>
            <a:r>
              <a:rPr lang="fr-FR" dirty="0" err="1"/>
              <a:t>opening</a:t>
            </a:r>
            <a:r>
              <a:rPr lang="fr-FR" dirty="0"/>
              <a:t> a </a:t>
            </a:r>
            <a:r>
              <a:rPr lang="fr-FR" dirty="0" err="1"/>
              <a:t>manually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.txt file and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path</a:t>
            </a:r>
            <a:r>
              <a:rPr lang="fr-FR" dirty="0"/>
              <a:t>.</a:t>
            </a:r>
          </a:p>
          <a:p>
            <a:r>
              <a:rPr lang="fr-FR" dirty="0" err="1"/>
              <a:t>Definition</a:t>
            </a:r>
            <a:r>
              <a:rPr lang="fr-FR" dirty="0"/>
              <a:t> of 15 *15 </a:t>
            </a:r>
            <a:r>
              <a:rPr lang="fr-FR" dirty="0" err="1"/>
              <a:t>sprites</a:t>
            </a:r>
            <a:r>
              <a:rPr lang="fr-FR" dirty="0"/>
              <a:t> (</a:t>
            </a:r>
            <a:r>
              <a:rPr lang="fr-FR" dirty="0" err="1"/>
              <a:t>cells</a:t>
            </a:r>
            <a:r>
              <a:rPr lang="fr-FR" dirty="0"/>
              <a:t>)</a:t>
            </a:r>
          </a:p>
          <a:p>
            <a:r>
              <a:rPr lang="fr-FR" dirty="0"/>
              <a:t>« m » </a:t>
            </a:r>
            <a:r>
              <a:rPr lang="fr-FR" dirty="0" err="1"/>
              <a:t>is</a:t>
            </a:r>
            <a:r>
              <a:rPr lang="fr-FR" dirty="0"/>
              <a:t> a brick </a:t>
            </a:r>
            <a:r>
              <a:rPr lang="fr-FR" dirty="0" err="1"/>
              <a:t>wall</a:t>
            </a:r>
            <a:endParaRPr lang="fr-FR" dirty="0"/>
          </a:p>
          <a:p>
            <a:r>
              <a:rPr lang="fr-FR" dirty="0"/>
              <a:t>« 0 » </a:t>
            </a:r>
            <a:r>
              <a:rPr lang="fr-FR" dirty="0" err="1"/>
              <a:t>is</a:t>
            </a:r>
            <a:r>
              <a:rPr lang="fr-FR" dirty="0"/>
              <a:t> a the </a:t>
            </a:r>
            <a:r>
              <a:rPr lang="fr-FR" dirty="0" err="1"/>
              <a:t>path</a:t>
            </a:r>
            <a:r>
              <a:rPr lang="fr-FR" dirty="0"/>
              <a:t> </a:t>
            </a:r>
          </a:p>
          <a:p>
            <a:r>
              <a:rPr lang="fr-FR" dirty="0"/>
              <a:t>« a » </a:t>
            </a:r>
            <a:r>
              <a:rPr lang="fr-FR" dirty="0" err="1"/>
              <a:t>is</a:t>
            </a:r>
            <a:r>
              <a:rPr lang="fr-FR" dirty="0"/>
              <a:t> the finish.</a:t>
            </a:r>
          </a:p>
        </p:txBody>
      </p:sp>
    </p:spTree>
    <p:extLst>
      <p:ext uri="{BB962C8B-B14F-4D97-AF65-F5344CB8AC3E}">
        <p14:creationId xmlns:p14="http://schemas.microsoft.com/office/powerpoint/2010/main" val="257925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8E2E7-E3E1-4956-A913-C19F9D02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the INSTRUCTIONS AND THEN GAME 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6DE1DE8-858A-42D7-A1F1-550D6DBDAA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2019" y="2017713"/>
            <a:ext cx="3267986" cy="34417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6379764-7943-4120-BBA1-437AE51AFB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41763" y="2011363"/>
            <a:ext cx="3257098" cy="3448050"/>
          </a:xfrm>
        </p:spPr>
      </p:pic>
    </p:spTree>
    <p:extLst>
      <p:ext uri="{BB962C8B-B14F-4D97-AF65-F5344CB8AC3E}">
        <p14:creationId xmlns:p14="http://schemas.microsoft.com/office/powerpoint/2010/main" val="157397848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748</TotalTime>
  <Words>395</Words>
  <Application>Microsoft Office PowerPoint</Application>
  <PresentationFormat>Widescreen</PresentationFormat>
  <Paragraphs>52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Galerie</vt:lpstr>
      <vt:lpstr>Slideshow projet 3 da python</vt:lpstr>
      <vt:lpstr>introduction</vt:lpstr>
      <vt:lpstr>Courses taken (+ videos on youtube and google searchs)</vt:lpstr>
      <vt:lpstr>installation</vt:lpstr>
      <vt:lpstr>Github repository</vt:lpstr>
      <vt:lpstr>Project Structure: </vt:lpstr>
      <vt:lpstr>viewing image</vt:lpstr>
      <vt:lpstr>Maze structure</vt:lpstr>
      <vt:lpstr>Generate the INSTRUCTIONS AND THEN GAME </vt:lpstr>
      <vt:lpstr>GOAL: ITEMS MUST BE ONLY ON PATH</vt:lpstr>
      <vt:lpstr>Macgyver only moves on path and can take item off maze and increment counter</vt:lpstr>
      <vt:lpstr>victory</vt:lpstr>
      <vt:lpstr>Other case</vt:lpstr>
      <vt:lpstr>PowerPoint Presentation</vt:lpstr>
      <vt:lpstr>Python Code according to the style guide pep 8</vt:lpstr>
      <vt:lpstr>How to enhance the game ?</vt:lpstr>
      <vt:lpstr>Thanks for watching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du projet 3 da python</dc:title>
  <dc:creator>Jiomod</dc:creator>
  <cp:lastModifiedBy>Alex Tour</cp:lastModifiedBy>
  <cp:revision>49</cp:revision>
  <dcterms:created xsi:type="dcterms:W3CDTF">2019-01-15T08:53:17Z</dcterms:created>
  <dcterms:modified xsi:type="dcterms:W3CDTF">2019-01-17T21:34:15Z</dcterms:modified>
</cp:coreProperties>
</file>